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58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445224"/>
            <a:ext cx="1234811" cy="11567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948464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9437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571" y="3668317"/>
            <a:ext cx="5889564" cy="3189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" y="3679405"/>
            <a:ext cx="151399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82" y="5445224"/>
            <a:ext cx="1234811" cy="1156720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2" y="20781"/>
            <a:ext cx="5186747" cy="3635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539" y="22238"/>
            <a:ext cx="3940461" cy="3652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7646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93494"/>
            <a:ext cx="6908553" cy="275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27"/>
            <a:ext cx="4930615" cy="366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92" y="3680879"/>
            <a:ext cx="151399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8640"/>
            <a:ext cx="1234811" cy="115672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4076224" y="5085184"/>
            <a:ext cx="5677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SOR</a:t>
            </a:r>
            <a:endParaRPr lang="it-IT" dirty="0"/>
          </a:p>
        </p:txBody>
      </p:sp>
      <p:pic>
        <p:nvPicPr>
          <p:cNvPr id="5124" name="Picture 4" descr="https://blog.westmonroepartners.com/wp-content/uploads/2013/11/EIM-DAMA-10-Master-Data-Managemen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81635"/>
            <a:ext cx="2784636" cy="208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829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459" y="0"/>
            <a:ext cx="151399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185" y="5701280"/>
            <a:ext cx="1234811" cy="1156720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4649942" cy="330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" y="3333968"/>
            <a:ext cx="9022152" cy="254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336"/>
            <a:ext cx="4581729" cy="3319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4581729" y="864096"/>
            <a:ext cx="4238743" cy="5486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Rectángulo redondeado"/>
          <p:cNvSpPr/>
          <p:nvPr/>
        </p:nvSpPr>
        <p:spPr>
          <a:xfrm>
            <a:off x="71004" y="3749008"/>
            <a:ext cx="5507181" cy="198424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80539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85" y="631822"/>
            <a:ext cx="7697895" cy="572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459" y="5444848"/>
            <a:ext cx="1234811" cy="115672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525" y="199774"/>
            <a:ext cx="1513993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5364088" y="3496362"/>
            <a:ext cx="56778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SOR</a:t>
            </a:r>
            <a:endParaRPr lang="it-IT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372200" y="1763524"/>
            <a:ext cx="684803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MMS</a:t>
            </a:r>
            <a:endParaRPr lang="it-IT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061797" y="2348880"/>
            <a:ext cx="582211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MDI</a:t>
            </a:r>
            <a:endParaRPr lang="it-IT" dirty="0"/>
          </a:p>
        </p:txBody>
      </p:sp>
      <p:sp>
        <p:nvSpPr>
          <p:cNvPr id="3" name="2 Forma libre"/>
          <p:cNvSpPr/>
          <p:nvPr/>
        </p:nvSpPr>
        <p:spPr>
          <a:xfrm>
            <a:off x="4689598" y="1273598"/>
            <a:ext cx="3482802" cy="4240511"/>
          </a:xfrm>
          <a:custGeom>
            <a:avLst/>
            <a:gdLst>
              <a:gd name="connsiteX0" fmla="*/ 166255 w 3482802"/>
              <a:gd name="connsiteY0" fmla="*/ 4046547 h 4240511"/>
              <a:gd name="connsiteX1" fmla="*/ 138545 w 3482802"/>
              <a:gd name="connsiteY1" fmla="*/ 3381529 h 4240511"/>
              <a:gd name="connsiteX2" fmla="*/ 124691 w 3482802"/>
              <a:gd name="connsiteY2" fmla="*/ 3146002 h 4240511"/>
              <a:gd name="connsiteX3" fmla="*/ 96982 w 3482802"/>
              <a:gd name="connsiteY3" fmla="*/ 3007457 h 4240511"/>
              <a:gd name="connsiteX4" fmla="*/ 83127 w 3482802"/>
              <a:gd name="connsiteY4" fmla="*/ 2841202 h 4240511"/>
              <a:gd name="connsiteX5" fmla="*/ 69273 w 3482802"/>
              <a:gd name="connsiteY5" fmla="*/ 2799638 h 4240511"/>
              <a:gd name="connsiteX6" fmla="*/ 55418 w 3482802"/>
              <a:gd name="connsiteY6" fmla="*/ 2730366 h 4240511"/>
              <a:gd name="connsiteX7" fmla="*/ 41564 w 3482802"/>
              <a:gd name="connsiteY7" fmla="*/ 2633384 h 4240511"/>
              <a:gd name="connsiteX8" fmla="*/ 27709 w 3482802"/>
              <a:gd name="connsiteY8" fmla="*/ 2550257 h 4240511"/>
              <a:gd name="connsiteX9" fmla="*/ 13855 w 3482802"/>
              <a:gd name="connsiteY9" fmla="*/ 2384002 h 4240511"/>
              <a:gd name="connsiteX10" fmla="*/ 0 w 3482802"/>
              <a:gd name="connsiteY10" fmla="*/ 2300875 h 4240511"/>
              <a:gd name="connsiteX11" fmla="*/ 13855 w 3482802"/>
              <a:gd name="connsiteY11" fmla="*/ 1594293 h 4240511"/>
              <a:gd name="connsiteX12" fmla="*/ 41564 w 3482802"/>
              <a:gd name="connsiteY12" fmla="*/ 1414184 h 4240511"/>
              <a:gd name="connsiteX13" fmla="*/ 55418 w 3482802"/>
              <a:gd name="connsiteY13" fmla="*/ 1344911 h 4240511"/>
              <a:gd name="connsiteX14" fmla="*/ 69273 w 3482802"/>
              <a:gd name="connsiteY14" fmla="*/ 1289493 h 4240511"/>
              <a:gd name="connsiteX15" fmla="*/ 110836 w 3482802"/>
              <a:gd name="connsiteY15" fmla="*/ 1109384 h 4240511"/>
              <a:gd name="connsiteX16" fmla="*/ 166255 w 3482802"/>
              <a:gd name="connsiteY16" fmla="*/ 1026257 h 4240511"/>
              <a:gd name="connsiteX17" fmla="*/ 193964 w 3482802"/>
              <a:gd name="connsiteY17" fmla="*/ 998547 h 4240511"/>
              <a:gd name="connsiteX18" fmla="*/ 263236 w 3482802"/>
              <a:gd name="connsiteY18" fmla="*/ 984693 h 4240511"/>
              <a:gd name="connsiteX19" fmla="*/ 623455 w 3482802"/>
              <a:gd name="connsiteY19" fmla="*/ 970838 h 4240511"/>
              <a:gd name="connsiteX20" fmla="*/ 706582 w 3482802"/>
              <a:gd name="connsiteY20" fmla="*/ 943129 h 4240511"/>
              <a:gd name="connsiteX21" fmla="*/ 762000 w 3482802"/>
              <a:gd name="connsiteY21" fmla="*/ 915420 h 4240511"/>
              <a:gd name="connsiteX22" fmla="*/ 886691 w 3482802"/>
              <a:gd name="connsiteY22" fmla="*/ 873857 h 4240511"/>
              <a:gd name="connsiteX23" fmla="*/ 928255 w 3482802"/>
              <a:gd name="connsiteY23" fmla="*/ 860002 h 4240511"/>
              <a:gd name="connsiteX24" fmla="*/ 1011382 w 3482802"/>
              <a:gd name="connsiteY24" fmla="*/ 818438 h 4240511"/>
              <a:gd name="connsiteX25" fmla="*/ 1094509 w 3482802"/>
              <a:gd name="connsiteY25" fmla="*/ 749166 h 4240511"/>
              <a:gd name="connsiteX26" fmla="*/ 1136073 w 3482802"/>
              <a:gd name="connsiteY26" fmla="*/ 707602 h 4240511"/>
              <a:gd name="connsiteX27" fmla="*/ 1191491 w 3482802"/>
              <a:gd name="connsiteY27" fmla="*/ 666038 h 4240511"/>
              <a:gd name="connsiteX28" fmla="*/ 1260764 w 3482802"/>
              <a:gd name="connsiteY28" fmla="*/ 596766 h 4240511"/>
              <a:gd name="connsiteX29" fmla="*/ 1274618 w 3482802"/>
              <a:gd name="connsiteY29" fmla="*/ 555202 h 4240511"/>
              <a:gd name="connsiteX30" fmla="*/ 1371600 w 3482802"/>
              <a:gd name="connsiteY30" fmla="*/ 402802 h 4240511"/>
              <a:gd name="connsiteX31" fmla="*/ 1385455 w 3482802"/>
              <a:gd name="connsiteY31" fmla="*/ 361238 h 4240511"/>
              <a:gd name="connsiteX32" fmla="*/ 1427018 w 3482802"/>
              <a:gd name="connsiteY32" fmla="*/ 222693 h 4240511"/>
              <a:gd name="connsiteX33" fmla="*/ 1440873 w 3482802"/>
              <a:gd name="connsiteY33" fmla="*/ 84147 h 4240511"/>
              <a:gd name="connsiteX34" fmla="*/ 1482436 w 3482802"/>
              <a:gd name="connsiteY34" fmla="*/ 70293 h 4240511"/>
              <a:gd name="connsiteX35" fmla="*/ 1620982 w 3482802"/>
              <a:gd name="connsiteY35" fmla="*/ 56438 h 4240511"/>
              <a:gd name="connsiteX36" fmla="*/ 1690255 w 3482802"/>
              <a:gd name="connsiteY36" fmla="*/ 42584 h 4240511"/>
              <a:gd name="connsiteX37" fmla="*/ 2327564 w 3482802"/>
              <a:gd name="connsiteY37" fmla="*/ 28729 h 4240511"/>
              <a:gd name="connsiteX38" fmla="*/ 2632364 w 3482802"/>
              <a:gd name="connsiteY38" fmla="*/ 1020 h 4240511"/>
              <a:gd name="connsiteX39" fmla="*/ 2937164 w 3482802"/>
              <a:gd name="connsiteY39" fmla="*/ 28729 h 4240511"/>
              <a:gd name="connsiteX40" fmla="*/ 3006436 w 3482802"/>
              <a:gd name="connsiteY40" fmla="*/ 42584 h 4240511"/>
              <a:gd name="connsiteX41" fmla="*/ 3048000 w 3482802"/>
              <a:gd name="connsiteY41" fmla="*/ 70293 h 4240511"/>
              <a:gd name="connsiteX42" fmla="*/ 3131127 w 3482802"/>
              <a:gd name="connsiteY42" fmla="*/ 84147 h 4240511"/>
              <a:gd name="connsiteX43" fmla="*/ 3200400 w 3482802"/>
              <a:gd name="connsiteY43" fmla="*/ 111857 h 4240511"/>
              <a:gd name="connsiteX44" fmla="*/ 3255818 w 3482802"/>
              <a:gd name="connsiteY44" fmla="*/ 139566 h 4240511"/>
              <a:gd name="connsiteX45" fmla="*/ 3338945 w 3482802"/>
              <a:gd name="connsiteY45" fmla="*/ 167275 h 4240511"/>
              <a:gd name="connsiteX46" fmla="*/ 3449782 w 3482802"/>
              <a:gd name="connsiteY46" fmla="*/ 208838 h 4240511"/>
              <a:gd name="connsiteX47" fmla="*/ 3477491 w 3482802"/>
              <a:gd name="connsiteY47" fmla="*/ 250402 h 4240511"/>
              <a:gd name="connsiteX48" fmla="*/ 3449782 w 3482802"/>
              <a:gd name="connsiteY48" fmla="*/ 458220 h 4240511"/>
              <a:gd name="connsiteX49" fmla="*/ 3435927 w 3482802"/>
              <a:gd name="connsiteY49" fmla="*/ 541347 h 4240511"/>
              <a:gd name="connsiteX50" fmla="*/ 3422073 w 3482802"/>
              <a:gd name="connsiteY50" fmla="*/ 582911 h 4240511"/>
              <a:gd name="connsiteX51" fmla="*/ 3394364 w 3482802"/>
              <a:gd name="connsiteY51" fmla="*/ 679893 h 4240511"/>
              <a:gd name="connsiteX52" fmla="*/ 3380509 w 3482802"/>
              <a:gd name="connsiteY52" fmla="*/ 776875 h 4240511"/>
              <a:gd name="connsiteX53" fmla="*/ 3366655 w 3482802"/>
              <a:gd name="connsiteY53" fmla="*/ 818438 h 4240511"/>
              <a:gd name="connsiteX54" fmla="*/ 3338945 w 3482802"/>
              <a:gd name="connsiteY54" fmla="*/ 1123238 h 4240511"/>
              <a:gd name="connsiteX55" fmla="*/ 3325091 w 3482802"/>
              <a:gd name="connsiteY55" fmla="*/ 1552729 h 4240511"/>
              <a:gd name="connsiteX56" fmla="*/ 3311236 w 3482802"/>
              <a:gd name="connsiteY56" fmla="*/ 1608147 h 4240511"/>
              <a:gd name="connsiteX57" fmla="*/ 3241964 w 3482802"/>
              <a:gd name="connsiteY57" fmla="*/ 1677420 h 4240511"/>
              <a:gd name="connsiteX58" fmla="*/ 3158836 w 3482802"/>
              <a:gd name="connsiteY58" fmla="*/ 1705129 h 4240511"/>
              <a:gd name="connsiteX59" fmla="*/ 3117273 w 3482802"/>
              <a:gd name="connsiteY59" fmla="*/ 1732838 h 4240511"/>
              <a:gd name="connsiteX60" fmla="*/ 2895600 w 3482802"/>
              <a:gd name="connsiteY60" fmla="*/ 1760547 h 4240511"/>
              <a:gd name="connsiteX61" fmla="*/ 2729345 w 3482802"/>
              <a:gd name="connsiteY61" fmla="*/ 1788257 h 4240511"/>
              <a:gd name="connsiteX62" fmla="*/ 2660073 w 3482802"/>
              <a:gd name="connsiteY62" fmla="*/ 1802111 h 4240511"/>
              <a:gd name="connsiteX63" fmla="*/ 2604655 w 3482802"/>
              <a:gd name="connsiteY63" fmla="*/ 1829820 h 4240511"/>
              <a:gd name="connsiteX64" fmla="*/ 2563091 w 3482802"/>
              <a:gd name="connsiteY64" fmla="*/ 1843675 h 4240511"/>
              <a:gd name="connsiteX65" fmla="*/ 2521527 w 3482802"/>
              <a:gd name="connsiteY65" fmla="*/ 1871384 h 4240511"/>
              <a:gd name="connsiteX66" fmla="*/ 2341418 w 3482802"/>
              <a:gd name="connsiteY66" fmla="*/ 1899093 h 4240511"/>
              <a:gd name="connsiteX67" fmla="*/ 2299855 w 3482802"/>
              <a:gd name="connsiteY67" fmla="*/ 1940657 h 4240511"/>
              <a:gd name="connsiteX68" fmla="*/ 2244436 w 3482802"/>
              <a:gd name="connsiteY68" fmla="*/ 2065347 h 4240511"/>
              <a:gd name="connsiteX69" fmla="*/ 2216727 w 3482802"/>
              <a:gd name="connsiteY69" fmla="*/ 2176184 h 4240511"/>
              <a:gd name="connsiteX70" fmla="*/ 2230582 w 3482802"/>
              <a:gd name="connsiteY70" fmla="*/ 2494838 h 4240511"/>
              <a:gd name="connsiteX71" fmla="*/ 2244436 w 3482802"/>
              <a:gd name="connsiteY71" fmla="*/ 2577966 h 4240511"/>
              <a:gd name="connsiteX72" fmla="*/ 2216727 w 3482802"/>
              <a:gd name="connsiteY72" fmla="*/ 2979747 h 4240511"/>
              <a:gd name="connsiteX73" fmla="*/ 2189018 w 3482802"/>
              <a:gd name="connsiteY73" fmla="*/ 3062875 h 4240511"/>
              <a:gd name="connsiteX74" fmla="*/ 2161309 w 3482802"/>
              <a:gd name="connsiteY74" fmla="*/ 3104438 h 4240511"/>
              <a:gd name="connsiteX75" fmla="*/ 2119745 w 3482802"/>
              <a:gd name="connsiteY75" fmla="*/ 3187566 h 4240511"/>
              <a:gd name="connsiteX76" fmla="*/ 2105891 w 3482802"/>
              <a:gd name="connsiteY76" fmla="*/ 3229129 h 4240511"/>
              <a:gd name="connsiteX77" fmla="*/ 2050473 w 3482802"/>
              <a:gd name="connsiteY77" fmla="*/ 3312257 h 4240511"/>
              <a:gd name="connsiteX78" fmla="*/ 2022764 w 3482802"/>
              <a:gd name="connsiteY78" fmla="*/ 3353820 h 4240511"/>
              <a:gd name="connsiteX79" fmla="*/ 1995055 w 3482802"/>
              <a:gd name="connsiteY79" fmla="*/ 3395384 h 4240511"/>
              <a:gd name="connsiteX80" fmla="*/ 1967345 w 3482802"/>
              <a:gd name="connsiteY80" fmla="*/ 3423093 h 4240511"/>
              <a:gd name="connsiteX81" fmla="*/ 1898073 w 3482802"/>
              <a:gd name="connsiteY81" fmla="*/ 3547784 h 4240511"/>
              <a:gd name="connsiteX82" fmla="*/ 1870364 w 3482802"/>
              <a:gd name="connsiteY82" fmla="*/ 3589347 h 4240511"/>
              <a:gd name="connsiteX83" fmla="*/ 1814945 w 3482802"/>
              <a:gd name="connsiteY83" fmla="*/ 3644766 h 4240511"/>
              <a:gd name="connsiteX84" fmla="*/ 1773382 w 3482802"/>
              <a:gd name="connsiteY84" fmla="*/ 3686329 h 4240511"/>
              <a:gd name="connsiteX85" fmla="*/ 1717964 w 3482802"/>
              <a:gd name="connsiteY85" fmla="*/ 3769457 h 4240511"/>
              <a:gd name="connsiteX86" fmla="*/ 1690255 w 3482802"/>
              <a:gd name="connsiteY86" fmla="*/ 3811020 h 4240511"/>
              <a:gd name="connsiteX87" fmla="*/ 1648691 w 3482802"/>
              <a:gd name="connsiteY87" fmla="*/ 3852584 h 4240511"/>
              <a:gd name="connsiteX88" fmla="*/ 1579418 w 3482802"/>
              <a:gd name="connsiteY88" fmla="*/ 3921857 h 4240511"/>
              <a:gd name="connsiteX89" fmla="*/ 1510145 w 3482802"/>
              <a:gd name="connsiteY89" fmla="*/ 4004984 h 4240511"/>
              <a:gd name="connsiteX90" fmla="*/ 1482436 w 3482802"/>
              <a:gd name="connsiteY90" fmla="*/ 4046547 h 4240511"/>
              <a:gd name="connsiteX91" fmla="*/ 1454727 w 3482802"/>
              <a:gd name="connsiteY91" fmla="*/ 4074257 h 4240511"/>
              <a:gd name="connsiteX92" fmla="*/ 1385455 w 3482802"/>
              <a:gd name="connsiteY92" fmla="*/ 4143529 h 4240511"/>
              <a:gd name="connsiteX93" fmla="*/ 1357745 w 3482802"/>
              <a:gd name="connsiteY93" fmla="*/ 4171238 h 4240511"/>
              <a:gd name="connsiteX94" fmla="*/ 1274618 w 3482802"/>
              <a:gd name="connsiteY94" fmla="*/ 4198947 h 4240511"/>
              <a:gd name="connsiteX95" fmla="*/ 1191491 w 3482802"/>
              <a:gd name="connsiteY95" fmla="*/ 4226657 h 4240511"/>
              <a:gd name="connsiteX96" fmla="*/ 762000 w 3482802"/>
              <a:gd name="connsiteY96" fmla="*/ 4240511 h 4240511"/>
              <a:gd name="connsiteX97" fmla="*/ 332509 w 3482802"/>
              <a:gd name="connsiteY97" fmla="*/ 4212802 h 4240511"/>
              <a:gd name="connsiteX98" fmla="*/ 290945 w 3482802"/>
              <a:gd name="connsiteY98" fmla="*/ 4198947 h 4240511"/>
              <a:gd name="connsiteX99" fmla="*/ 207818 w 3482802"/>
              <a:gd name="connsiteY99" fmla="*/ 4129675 h 4240511"/>
              <a:gd name="connsiteX100" fmla="*/ 180109 w 3482802"/>
              <a:gd name="connsiteY100" fmla="*/ 4088111 h 4240511"/>
              <a:gd name="connsiteX101" fmla="*/ 166255 w 3482802"/>
              <a:gd name="connsiteY101" fmla="*/ 3977275 h 424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482802" h="4240511">
                <a:moveTo>
                  <a:pt x="166255" y="4046547"/>
                </a:moveTo>
                <a:cubicBezTo>
                  <a:pt x="145571" y="3343305"/>
                  <a:pt x="165624" y="3801253"/>
                  <a:pt x="138545" y="3381529"/>
                </a:cubicBezTo>
                <a:cubicBezTo>
                  <a:pt x="133482" y="3303047"/>
                  <a:pt x="133376" y="3224166"/>
                  <a:pt x="124691" y="3146002"/>
                </a:cubicBezTo>
                <a:cubicBezTo>
                  <a:pt x="119490" y="3099194"/>
                  <a:pt x="96982" y="3007457"/>
                  <a:pt x="96982" y="3007457"/>
                </a:cubicBezTo>
                <a:cubicBezTo>
                  <a:pt x="92364" y="2952039"/>
                  <a:pt x="90477" y="2896325"/>
                  <a:pt x="83127" y="2841202"/>
                </a:cubicBezTo>
                <a:cubicBezTo>
                  <a:pt x="81197" y="2826726"/>
                  <a:pt x="72815" y="2813806"/>
                  <a:pt x="69273" y="2799638"/>
                </a:cubicBezTo>
                <a:cubicBezTo>
                  <a:pt x="63562" y="2776793"/>
                  <a:pt x="59289" y="2753594"/>
                  <a:pt x="55418" y="2730366"/>
                </a:cubicBezTo>
                <a:cubicBezTo>
                  <a:pt x="50049" y="2698155"/>
                  <a:pt x="46529" y="2665660"/>
                  <a:pt x="41564" y="2633384"/>
                </a:cubicBezTo>
                <a:cubicBezTo>
                  <a:pt x="37293" y="2605619"/>
                  <a:pt x="32327" y="2577966"/>
                  <a:pt x="27709" y="2550257"/>
                </a:cubicBezTo>
                <a:cubicBezTo>
                  <a:pt x="23091" y="2494839"/>
                  <a:pt x="19996" y="2439272"/>
                  <a:pt x="13855" y="2384002"/>
                </a:cubicBezTo>
                <a:cubicBezTo>
                  <a:pt x="10753" y="2356083"/>
                  <a:pt x="0" y="2328966"/>
                  <a:pt x="0" y="2300875"/>
                </a:cubicBezTo>
                <a:cubicBezTo>
                  <a:pt x="0" y="2065302"/>
                  <a:pt x="5737" y="1829726"/>
                  <a:pt x="13855" y="1594293"/>
                </a:cubicBezTo>
                <a:cubicBezTo>
                  <a:pt x="14518" y="1575071"/>
                  <a:pt x="37105" y="1438708"/>
                  <a:pt x="41564" y="1414184"/>
                </a:cubicBezTo>
                <a:cubicBezTo>
                  <a:pt x="45776" y="1391016"/>
                  <a:pt x="50310" y="1367899"/>
                  <a:pt x="55418" y="1344911"/>
                </a:cubicBezTo>
                <a:cubicBezTo>
                  <a:pt x="59549" y="1326323"/>
                  <a:pt x="65867" y="1308227"/>
                  <a:pt x="69273" y="1289493"/>
                </a:cubicBezTo>
                <a:cubicBezTo>
                  <a:pt x="78056" y="1241188"/>
                  <a:pt x="81031" y="1154091"/>
                  <a:pt x="110836" y="1109384"/>
                </a:cubicBezTo>
                <a:cubicBezTo>
                  <a:pt x="129309" y="1081675"/>
                  <a:pt x="142707" y="1049806"/>
                  <a:pt x="166255" y="1026257"/>
                </a:cubicBezTo>
                <a:cubicBezTo>
                  <a:pt x="175491" y="1017020"/>
                  <a:pt x="181958" y="1003693"/>
                  <a:pt x="193964" y="998547"/>
                </a:cubicBezTo>
                <a:cubicBezTo>
                  <a:pt x="215608" y="989271"/>
                  <a:pt x="239737" y="986209"/>
                  <a:pt x="263236" y="984693"/>
                </a:cubicBezTo>
                <a:cubicBezTo>
                  <a:pt x="383148" y="976957"/>
                  <a:pt x="503382" y="975456"/>
                  <a:pt x="623455" y="970838"/>
                </a:cubicBezTo>
                <a:cubicBezTo>
                  <a:pt x="651164" y="961602"/>
                  <a:pt x="680458" y="956191"/>
                  <a:pt x="706582" y="943129"/>
                </a:cubicBezTo>
                <a:cubicBezTo>
                  <a:pt x="725055" y="933893"/>
                  <a:pt x="742824" y="923090"/>
                  <a:pt x="762000" y="915420"/>
                </a:cubicBezTo>
                <a:cubicBezTo>
                  <a:pt x="762031" y="915408"/>
                  <a:pt x="865894" y="880789"/>
                  <a:pt x="886691" y="873857"/>
                </a:cubicBezTo>
                <a:cubicBezTo>
                  <a:pt x="900546" y="869239"/>
                  <a:pt x="916104" y="868103"/>
                  <a:pt x="928255" y="860002"/>
                </a:cubicBezTo>
                <a:cubicBezTo>
                  <a:pt x="981969" y="824192"/>
                  <a:pt x="954022" y="837559"/>
                  <a:pt x="1011382" y="818438"/>
                </a:cubicBezTo>
                <a:cubicBezTo>
                  <a:pt x="1132809" y="697011"/>
                  <a:pt x="978776" y="845610"/>
                  <a:pt x="1094509" y="749166"/>
                </a:cubicBezTo>
                <a:cubicBezTo>
                  <a:pt x="1109561" y="736623"/>
                  <a:pt x="1121197" y="720353"/>
                  <a:pt x="1136073" y="707602"/>
                </a:cubicBezTo>
                <a:cubicBezTo>
                  <a:pt x="1153605" y="692575"/>
                  <a:pt x="1175163" y="682366"/>
                  <a:pt x="1191491" y="666038"/>
                </a:cubicBezTo>
                <a:cubicBezTo>
                  <a:pt x="1283851" y="573678"/>
                  <a:pt x="1149930" y="670655"/>
                  <a:pt x="1260764" y="596766"/>
                </a:cubicBezTo>
                <a:cubicBezTo>
                  <a:pt x="1265382" y="582911"/>
                  <a:pt x="1267526" y="567968"/>
                  <a:pt x="1274618" y="555202"/>
                </a:cubicBezTo>
                <a:cubicBezTo>
                  <a:pt x="1329530" y="456360"/>
                  <a:pt x="1325390" y="495221"/>
                  <a:pt x="1371600" y="402802"/>
                </a:cubicBezTo>
                <a:cubicBezTo>
                  <a:pt x="1378131" y="389740"/>
                  <a:pt x="1381258" y="375226"/>
                  <a:pt x="1385455" y="361238"/>
                </a:cubicBezTo>
                <a:cubicBezTo>
                  <a:pt x="1433047" y="202598"/>
                  <a:pt x="1395639" y="316836"/>
                  <a:pt x="1427018" y="222693"/>
                </a:cubicBezTo>
                <a:cubicBezTo>
                  <a:pt x="1431636" y="176511"/>
                  <a:pt x="1425012" y="127765"/>
                  <a:pt x="1440873" y="84147"/>
                </a:cubicBezTo>
                <a:cubicBezTo>
                  <a:pt x="1445864" y="70423"/>
                  <a:pt x="1468002" y="72514"/>
                  <a:pt x="1482436" y="70293"/>
                </a:cubicBezTo>
                <a:cubicBezTo>
                  <a:pt x="1528309" y="63236"/>
                  <a:pt x="1574977" y="62572"/>
                  <a:pt x="1620982" y="56438"/>
                </a:cubicBezTo>
                <a:cubicBezTo>
                  <a:pt x="1644324" y="53326"/>
                  <a:pt x="1666725" y="43507"/>
                  <a:pt x="1690255" y="42584"/>
                </a:cubicBezTo>
                <a:cubicBezTo>
                  <a:pt x="1902578" y="34258"/>
                  <a:pt x="2115128" y="33347"/>
                  <a:pt x="2327564" y="28729"/>
                </a:cubicBezTo>
                <a:cubicBezTo>
                  <a:pt x="2444919" y="5259"/>
                  <a:pt x="2470298" y="-3135"/>
                  <a:pt x="2632364" y="1020"/>
                </a:cubicBezTo>
                <a:cubicBezTo>
                  <a:pt x="2734349" y="3635"/>
                  <a:pt x="2937164" y="28729"/>
                  <a:pt x="2937164" y="28729"/>
                </a:cubicBezTo>
                <a:cubicBezTo>
                  <a:pt x="2960255" y="33347"/>
                  <a:pt x="2984387" y="34316"/>
                  <a:pt x="3006436" y="42584"/>
                </a:cubicBezTo>
                <a:cubicBezTo>
                  <a:pt x="3022027" y="48431"/>
                  <a:pt x="3032203" y="65028"/>
                  <a:pt x="3048000" y="70293"/>
                </a:cubicBezTo>
                <a:cubicBezTo>
                  <a:pt x="3074650" y="79176"/>
                  <a:pt x="3103418" y="79529"/>
                  <a:pt x="3131127" y="84147"/>
                </a:cubicBezTo>
                <a:cubicBezTo>
                  <a:pt x="3154218" y="93384"/>
                  <a:pt x="3177674" y="101756"/>
                  <a:pt x="3200400" y="111857"/>
                </a:cubicBezTo>
                <a:cubicBezTo>
                  <a:pt x="3219273" y="120245"/>
                  <a:pt x="3236642" y="131896"/>
                  <a:pt x="3255818" y="139566"/>
                </a:cubicBezTo>
                <a:cubicBezTo>
                  <a:pt x="3282937" y="150414"/>
                  <a:pt x="3311826" y="156428"/>
                  <a:pt x="3338945" y="167275"/>
                </a:cubicBezTo>
                <a:cubicBezTo>
                  <a:pt x="3421778" y="200408"/>
                  <a:pt x="3384624" y="187120"/>
                  <a:pt x="3449782" y="208838"/>
                </a:cubicBezTo>
                <a:cubicBezTo>
                  <a:pt x="3459018" y="222693"/>
                  <a:pt x="3476383" y="233788"/>
                  <a:pt x="3477491" y="250402"/>
                </a:cubicBezTo>
                <a:cubicBezTo>
                  <a:pt x="3492494" y="475460"/>
                  <a:pt x="3473324" y="352280"/>
                  <a:pt x="3449782" y="458220"/>
                </a:cubicBezTo>
                <a:cubicBezTo>
                  <a:pt x="3443688" y="485642"/>
                  <a:pt x="3442021" y="513925"/>
                  <a:pt x="3435927" y="541347"/>
                </a:cubicBezTo>
                <a:cubicBezTo>
                  <a:pt x="3432759" y="555603"/>
                  <a:pt x="3426085" y="568869"/>
                  <a:pt x="3422073" y="582911"/>
                </a:cubicBezTo>
                <a:cubicBezTo>
                  <a:pt x="3387280" y="704687"/>
                  <a:pt x="3427581" y="580237"/>
                  <a:pt x="3394364" y="679893"/>
                </a:cubicBezTo>
                <a:cubicBezTo>
                  <a:pt x="3389746" y="712220"/>
                  <a:pt x="3386913" y="744854"/>
                  <a:pt x="3380509" y="776875"/>
                </a:cubicBezTo>
                <a:cubicBezTo>
                  <a:pt x="3377645" y="791195"/>
                  <a:pt x="3368395" y="803938"/>
                  <a:pt x="3366655" y="818438"/>
                </a:cubicBezTo>
                <a:cubicBezTo>
                  <a:pt x="3354500" y="919730"/>
                  <a:pt x="3338945" y="1123238"/>
                  <a:pt x="3338945" y="1123238"/>
                </a:cubicBezTo>
                <a:cubicBezTo>
                  <a:pt x="3334327" y="1266402"/>
                  <a:pt x="3333263" y="1409724"/>
                  <a:pt x="3325091" y="1552729"/>
                </a:cubicBezTo>
                <a:cubicBezTo>
                  <a:pt x="3324005" y="1571739"/>
                  <a:pt x="3318737" y="1590645"/>
                  <a:pt x="3311236" y="1608147"/>
                </a:cubicBezTo>
                <a:cubicBezTo>
                  <a:pt x="3297110" y="1641108"/>
                  <a:pt x="3274563" y="1662932"/>
                  <a:pt x="3241964" y="1677420"/>
                </a:cubicBezTo>
                <a:cubicBezTo>
                  <a:pt x="3215273" y="1689283"/>
                  <a:pt x="3158836" y="1705129"/>
                  <a:pt x="3158836" y="1705129"/>
                </a:cubicBezTo>
                <a:cubicBezTo>
                  <a:pt x="3144982" y="1714365"/>
                  <a:pt x="3132578" y="1726279"/>
                  <a:pt x="3117273" y="1732838"/>
                </a:cubicBezTo>
                <a:cubicBezTo>
                  <a:pt x="3064472" y="1755467"/>
                  <a:pt x="2915624" y="1758878"/>
                  <a:pt x="2895600" y="1760547"/>
                </a:cubicBezTo>
                <a:cubicBezTo>
                  <a:pt x="2806262" y="1790327"/>
                  <a:pt x="2891748" y="1765057"/>
                  <a:pt x="2729345" y="1788257"/>
                </a:cubicBezTo>
                <a:cubicBezTo>
                  <a:pt x="2706034" y="1791587"/>
                  <a:pt x="2683164" y="1797493"/>
                  <a:pt x="2660073" y="1802111"/>
                </a:cubicBezTo>
                <a:cubicBezTo>
                  <a:pt x="2641600" y="1811347"/>
                  <a:pt x="2623638" y="1821684"/>
                  <a:pt x="2604655" y="1829820"/>
                </a:cubicBezTo>
                <a:cubicBezTo>
                  <a:pt x="2591232" y="1835573"/>
                  <a:pt x="2576153" y="1837144"/>
                  <a:pt x="2563091" y="1843675"/>
                </a:cubicBezTo>
                <a:cubicBezTo>
                  <a:pt x="2548198" y="1851122"/>
                  <a:pt x="2537118" y="1865537"/>
                  <a:pt x="2521527" y="1871384"/>
                </a:cubicBezTo>
                <a:cubicBezTo>
                  <a:pt x="2489795" y="1883283"/>
                  <a:pt x="2358535" y="1896953"/>
                  <a:pt x="2341418" y="1899093"/>
                </a:cubicBezTo>
                <a:cubicBezTo>
                  <a:pt x="2327564" y="1912948"/>
                  <a:pt x="2312398" y="1925605"/>
                  <a:pt x="2299855" y="1940657"/>
                </a:cubicBezTo>
                <a:cubicBezTo>
                  <a:pt x="2267361" y="1979650"/>
                  <a:pt x="2257383" y="2013560"/>
                  <a:pt x="2244436" y="2065347"/>
                </a:cubicBezTo>
                <a:lnTo>
                  <a:pt x="2216727" y="2176184"/>
                </a:lnTo>
                <a:cubicBezTo>
                  <a:pt x="2221345" y="2282402"/>
                  <a:pt x="2223267" y="2388772"/>
                  <a:pt x="2230582" y="2494838"/>
                </a:cubicBezTo>
                <a:cubicBezTo>
                  <a:pt x="2232515" y="2522863"/>
                  <a:pt x="2244436" y="2549874"/>
                  <a:pt x="2244436" y="2577966"/>
                </a:cubicBezTo>
                <a:cubicBezTo>
                  <a:pt x="2244436" y="2725246"/>
                  <a:pt x="2256199" y="2848175"/>
                  <a:pt x="2216727" y="2979747"/>
                </a:cubicBezTo>
                <a:cubicBezTo>
                  <a:pt x="2208334" y="3007723"/>
                  <a:pt x="2205220" y="3038572"/>
                  <a:pt x="2189018" y="3062875"/>
                </a:cubicBezTo>
                <a:lnTo>
                  <a:pt x="2161309" y="3104438"/>
                </a:lnTo>
                <a:cubicBezTo>
                  <a:pt x="2127140" y="3241122"/>
                  <a:pt x="2172683" y="3099338"/>
                  <a:pt x="2119745" y="3187566"/>
                </a:cubicBezTo>
                <a:cubicBezTo>
                  <a:pt x="2112231" y="3200089"/>
                  <a:pt x="2112983" y="3216363"/>
                  <a:pt x="2105891" y="3229129"/>
                </a:cubicBezTo>
                <a:cubicBezTo>
                  <a:pt x="2089718" y="3258241"/>
                  <a:pt x="2068946" y="3284548"/>
                  <a:pt x="2050473" y="3312257"/>
                </a:cubicBezTo>
                <a:lnTo>
                  <a:pt x="2022764" y="3353820"/>
                </a:lnTo>
                <a:cubicBezTo>
                  <a:pt x="2013528" y="3367675"/>
                  <a:pt x="2006829" y="3383610"/>
                  <a:pt x="1995055" y="3395384"/>
                </a:cubicBezTo>
                <a:lnTo>
                  <a:pt x="1967345" y="3423093"/>
                </a:lnTo>
                <a:cubicBezTo>
                  <a:pt x="1942961" y="3496250"/>
                  <a:pt x="1961592" y="3452506"/>
                  <a:pt x="1898073" y="3547784"/>
                </a:cubicBezTo>
                <a:cubicBezTo>
                  <a:pt x="1888837" y="3561638"/>
                  <a:pt x="1882138" y="3577573"/>
                  <a:pt x="1870364" y="3589347"/>
                </a:cubicBezTo>
                <a:lnTo>
                  <a:pt x="1814945" y="3644766"/>
                </a:lnTo>
                <a:cubicBezTo>
                  <a:pt x="1801091" y="3658620"/>
                  <a:pt x="1784250" y="3670027"/>
                  <a:pt x="1773382" y="3686329"/>
                </a:cubicBezTo>
                <a:lnTo>
                  <a:pt x="1717964" y="3769457"/>
                </a:lnTo>
                <a:cubicBezTo>
                  <a:pt x="1708728" y="3783311"/>
                  <a:pt x="1702029" y="3799246"/>
                  <a:pt x="1690255" y="3811020"/>
                </a:cubicBezTo>
                <a:cubicBezTo>
                  <a:pt x="1676400" y="3824875"/>
                  <a:pt x="1661234" y="3837532"/>
                  <a:pt x="1648691" y="3852584"/>
                </a:cubicBezTo>
                <a:cubicBezTo>
                  <a:pt x="1590963" y="3921857"/>
                  <a:pt x="1655619" y="3871055"/>
                  <a:pt x="1579418" y="3921857"/>
                </a:cubicBezTo>
                <a:cubicBezTo>
                  <a:pt x="1510622" y="4025049"/>
                  <a:pt x="1599041" y="3898309"/>
                  <a:pt x="1510145" y="4004984"/>
                </a:cubicBezTo>
                <a:cubicBezTo>
                  <a:pt x="1499485" y="4017776"/>
                  <a:pt x="1492838" y="4033545"/>
                  <a:pt x="1482436" y="4046547"/>
                </a:cubicBezTo>
                <a:cubicBezTo>
                  <a:pt x="1474276" y="4056747"/>
                  <a:pt x="1462887" y="4064057"/>
                  <a:pt x="1454727" y="4074257"/>
                </a:cubicBezTo>
                <a:cubicBezTo>
                  <a:pt x="1380842" y="4166614"/>
                  <a:pt x="1477812" y="4069644"/>
                  <a:pt x="1385455" y="4143529"/>
                </a:cubicBezTo>
                <a:cubicBezTo>
                  <a:pt x="1375255" y="4151689"/>
                  <a:pt x="1369428" y="4165396"/>
                  <a:pt x="1357745" y="4171238"/>
                </a:cubicBezTo>
                <a:cubicBezTo>
                  <a:pt x="1331621" y="4184300"/>
                  <a:pt x="1302327" y="4189711"/>
                  <a:pt x="1274618" y="4198947"/>
                </a:cubicBezTo>
                <a:cubicBezTo>
                  <a:pt x="1274616" y="4198948"/>
                  <a:pt x="1191492" y="4226657"/>
                  <a:pt x="1191491" y="4226657"/>
                </a:cubicBezTo>
                <a:lnTo>
                  <a:pt x="762000" y="4240511"/>
                </a:lnTo>
                <a:cubicBezTo>
                  <a:pt x="659855" y="4236070"/>
                  <a:pt x="459994" y="4235982"/>
                  <a:pt x="332509" y="4212802"/>
                </a:cubicBezTo>
                <a:cubicBezTo>
                  <a:pt x="318140" y="4210189"/>
                  <a:pt x="304007" y="4205478"/>
                  <a:pt x="290945" y="4198947"/>
                </a:cubicBezTo>
                <a:cubicBezTo>
                  <a:pt x="259810" y="4183379"/>
                  <a:pt x="229703" y="4155936"/>
                  <a:pt x="207818" y="4129675"/>
                </a:cubicBezTo>
                <a:cubicBezTo>
                  <a:pt x="197158" y="4116883"/>
                  <a:pt x="189345" y="4101966"/>
                  <a:pt x="180109" y="4088111"/>
                </a:cubicBezTo>
                <a:cubicBezTo>
                  <a:pt x="158953" y="4024641"/>
                  <a:pt x="166255" y="4061151"/>
                  <a:pt x="166255" y="3977275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3 CuadroTexto"/>
          <p:cNvSpPr txBox="1"/>
          <p:nvPr/>
        </p:nvSpPr>
        <p:spPr>
          <a:xfrm>
            <a:off x="6851657" y="3070687"/>
            <a:ext cx="1457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 smtClean="0">
                <a:solidFill>
                  <a:schemeClr val="accent2"/>
                </a:solidFill>
              </a:rPr>
              <a:t>Master Data Management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061797" y="2348880"/>
            <a:ext cx="582211" cy="266429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 w="38100"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94585" y="5444848"/>
            <a:ext cx="3531365" cy="10618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71450" lvl="0" indent="-171450">
              <a:buFont typeface="Arial" pitchFamily="34" charset="0"/>
              <a:buChar char="•"/>
            </a:pPr>
            <a:r>
              <a:rPr lang="es-419" sz="900" b="1" dirty="0"/>
              <a:t>Administración de la calidad de los datos</a:t>
            </a:r>
            <a:endParaRPr lang="it-IT" sz="900" b="1" dirty="0"/>
          </a:p>
          <a:p>
            <a:pPr marL="171450" lvl="0" indent="-171450">
              <a:buFont typeface="Arial" pitchFamily="34" charset="0"/>
              <a:buChar char="•"/>
            </a:pPr>
            <a:r>
              <a:rPr lang="es-419" sz="900" b="1" dirty="0"/>
              <a:t>Integración y difusión de metadatos</a:t>
            </a:r>
            <a:endParaRPr lang="it-IT" sz="900" b="1" dirty="0"/>
          </a:p>
          <a:p>
            <a:pPr marL="171450" lvl="0" indent="-171450">
              <a:buFont typeface="Arial" pitchFamily="34" charset="0"/>
              <a:buChar char="•"/>
            </a:pPr>
            <a:r>
              <a:rPr lang="es-419" sz="900" b="1" dirty="0"/>
              <a:t>Difusión de datos asincronicos y sincronicos con garantías de entrega</a:t>
            </a:r>
            <a:endParaRPr lang="it-IT" sz="900" b="1" dirty="0"/>
          </a:p>
          <a:p>
            <a:pPr marL="171450" lvl="0" indent="-171450">
              <a:buFont typeface="Arial" pitchFamily="34" charset="0"/>
              <a:buChar char="•"/>
            </a:pPr>
            <a:r>
              <a:rPr lang="es-419" sz="900" b="1" dirty="0"/>
              <a:t>Captura y transformación de datos</a:t>
            </a:r>
            <a:endParaRPr lang="it-IT" sz="900" b="1" dirty="0"/>
          </a:p>
          <a:p>
            <a:pPr marL="171450" lvl="0" indent="-171450">
              <a:buFont typeface="Arial" pitchFamily="34" charset="0"/>
              <a:buChar char="•"/>
            </a:pPr>
            <a:r>
              <a:rPr lang="es-419" sz="900" b="1" dirty="0"/>
              <a:t>Data federation</a:t>
            </a:r>
            <a:endParaRPr lang="it-IT" sz="900" b="1" dirty="0"/>
          </a:p>
          <a:p>
            <a:pPr marL="171450" indent="-171450">
              <a:buFont typeface="Arial" pitchFamily="34" charset="0"/>
              <a:buChar char="•"/>
            </a:pPr>
            <a:r>
              <a:rPr lang="es-419" sz="900" b="1" dirty="0"/>
              <a:t>SOA – Arquitectura orientada a servicios</a:t>
            </a:r>
            <a:endParaRPr lang="it-IT" sz="900" b="1" dirty="0"/>
          </a:p>
        </p:txBody>
      </p:sp>
      <p:sp>
        <p:nvSpPr>
          <p:cNvPr id="8" name="7 Flecha abajo"/>
          <p:cNvSpPr/>
          <p:nvPr/>
        </p:nvSpPr>
        <p:spPr>
          <a:xfrm>
            <a:off x="4133804" y="5013176"/>
            <a:ext cx="438195" cy="431672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08177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3" grpId="0" animBg="1"/>
      <p:bldP spid="4" grpId="0"/>
      <p:bldP spid="5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948464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7646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4760</TotalTime>
  <Words>42</Words>
  <Application>Microsoft Office PowerPoint</Application>
  <PresentationFormat>Presentación en pantalla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Pedro Chavez</dc:creator>
  <cp:lastModifiedBy>Pedro</cp:lastModifiedBy>
  <cp:revision>26</cp:revision>
  <dcterms:created xsi:type="dcterms:W3CDTF">2016-06-03T14:23:09Z</dcterms:created>
  <dcterms:modified xsi:type="dcterms:W3CDTF">2016-06-11T04:26:19Z</dcterms:modified>
</cp:coreProperties>
</file>